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62" r:id="rId4"/>
    <p:sldId id="263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9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2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3369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6970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3294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69267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83840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686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9459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5243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592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3480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0902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917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5804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3621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880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730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010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1A82F-8FC5-415C-821C-4DF0E2C241DC}" type="datetimeFigureOut">
              <a:rPr lang="ru-RU" smtClean="0"/>
              <a:t>10.07.2022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13AEAE-2493-4785-ABB7-E7A38CEF1F9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100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onf.it-academy.by/display/MST131622/Team+QA+Traine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399" y="2726118"/>
            <a:ext cx="10820401" cy="18250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QA </a:t>
            </a:r>
            <a:r>
              <a:rPr lang="en-US" sz="4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Trainee</a:t>
            </a:r>
            <a: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8131" y="574511"/>
            <a:ext cx="561975" cy="542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90029" y="615142"/>
            <a:ext cx="1903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Tango.me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6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Оглавление</a:t>
            </a:r>
            <a:r>
              <a:rPr lang="ru-RU" dirty="0" smtClean="0"/>
              <a:t>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Представление проекта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 и Тестирование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1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2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3-4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087" y="1148949"/>
            <a:ext cx="581025" cy="52387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8711" y="3459291"/>
            <a:ext cx="3076575" cy="310515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811" y="2057400"/>
            <a:ext cx="30099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244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78200" y="1352293"/>
            <a:ext cx="8610600" cy="1293028"/>
          </a:xfrm>
        </p:spPr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Представление проекта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80987" y="3181008"/>
            <a:ext cx="10820400" cy="4024125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Tango.me-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стримерская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платформа, где пользователи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стримят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общаются со своими зрителями в чате.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Стримеры проводят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лайф-пати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 другими стримерами или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стримят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 одиночку. Основной контент-это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Just chatting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или демонстрация своих талантов, таких как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музыка, пение и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etc.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Благодаря личным умениям пользователи имеют возможность зарабатывать валюту приложения, в последствии вывести в реальные деньги.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4698" y="461895"/>
            <a:ext cx="2939935" cy="191626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778" y="1727344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998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Команда и Тестирование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00687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QA Trainee: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Описание процесса тестирования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Тестовое окружение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Win 10 x64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hrome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102.0.5005.115(WEB),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Iphone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11 iOS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5.2,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Sony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Xperia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XA2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ndroid-9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50.2.A.3.77;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Типы тестирования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функциональное тестирование,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интерфейса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локализации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 тесты были созданы на основании требований потребителей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 тесты выполнены вручную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Использовалась баг-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трекинговая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система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Jira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для фиксации багов.</a:t>
            </a:r>
          </a:p>
          <a:p>
            <a:endParaRPr lang="en-US" dirty="0" smtClean="0"/>
          </a:p>
          <a:p>
            <a:endParaRPr lang="ru-RU" dirty="0"/>
          </a:p>
        </p:txBody>
      </p:sp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6076586"/>
              </p:ext>
            </p:extLst>
          </p:nvPr>
        </p:nvGraphicFramePr>
        <p:xfrm>
          <a:off x="838200" y="2343651"/>
          <a:ext cx="6473825" cy="75006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282208311"/>
                    </a:ext>
                  </a:extLst>
                </a:gridCol>
                <a:gridCol w="3225800">
                  <a:extLst>
                    <a:ext uri="{9D8B030D-6E8A-4147-A177-3AD203B41FA5}">
                      <a16:colId xmlns:a16="http://schemas.microsoft.com/office/drawing/2014/main" val="2965988884"/>
                    </a:ext>
                  </a:extLst>
                </a:gridCol>
                <a:gridCol w="1990725">
                  <a:extLst>
                    <a:ext uri="{9D8B030D-6E8A-4147-A177-3AD203B41FA5}">
                      <a16:colId xmlns:a16="http://schemas.microsoft.com/office/drawing/2014/main" val="429109053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Position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Role in the project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2167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Egorov</a:t>
                      </a: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K.D.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en-US" sz="115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Ingineer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Team Lead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902212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5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Sachilovich O.N.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en-US" sz="115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Ingineer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Functional testing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3850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15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Runec D.A.</a:t>
                      </a:r>
                      <a:endParaRPr lang="ru-RU" sz="11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QA </a:t>
                      </a:r>
                      <a:r>
                        <a:rPr lang="en-US" sz="115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Ingineer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5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Functional testing</a:t>
                      </a:r>
                      <a:endParaRPr lang="ru-RU" sz="11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6790169"/>
                  </a:ext>
                </a:extLst>
              </a:tr>
            </a:tbl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198" y="843175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296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1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5887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Командой выполнено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Тест план в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Confluence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ссылка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https://conf.it-academy.by/display/MST131622/Team+QA+Trainee</a:t>
            </a:r>
            <a:r>
              <a:rPr lang="en-US" dirty="0" smtClean="0"/>
              <a:t> 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основной </a:t>
            </a:r>
            <a:r>
              <a:rPr lang="ru-RU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чек-лист с 97 идеями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Девять багов найдено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 баги отображаются в тест плане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Jira-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плагином после пункта 7.4.1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отчет по спринту №1.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904287"/>
            <a:ext cx="8710083" cy="182379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6896" y="1139424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946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2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Командой выполнено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тест план в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Jira;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Созданы тест сеты в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Jira;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Созданы </a:t>
            </a:r>
            <a:r>
              <a:rPr lang="ru-RU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29 тест кейсов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Найдены 3 новых бага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отчет по спринту №2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702" y="1838198"/>
            <a:ext cx="6313978" cy="307462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702" y="5049980"/>
            <a:ext cx="7065818" cy="777525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5812" y="1139424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52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Спринт 3-4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Командой выполнено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Test plan Execution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Пройдены тест кейсы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Найден один новый баг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отчет по спринту №3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 финальный отчет о выполненной работе.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66" y="5928785"/>
            <a:ext cx="11565467" cy="57979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1247" y="1139424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4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8316" y="1692360"/>
            <a:ext cx="12220316" cy="5165640"/>
          </a:xfrm>
          <a:prstGeom prst="rect">
            <a:avLst/>
          </a:prstGeom>
          <a:effectLst>
            <a:outerShdw blurRad="177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45262" y="2644435"/>
            <a:ext cx="11044844" cy="2793474"/>
          </a:xfrm>
        </p:spPr>
        <p:txBody>
          <a:bodyPr>
            <a:normAutofit/>
          </a:bodyPr>
          <a:lstStyle/>
          <a:p>
            <a:pPr algn="ctr"/>
            <a:r>
              <a:rPr lang="ru-RU" sz="325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590029" y="615142"/>
            <a:ext cx="19036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Tango.me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8131" y="574511"/>
            <a:ext cx="561975" cy="54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91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119</TotalTime>
  <Words>292</Words>
  <Application>Microsoft Office PowerPoint</Application>
  <PresentationFormat>Широкоэкранный</PresentationFormat>
  <Paragraphs>60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Times New Roman</vt:lpstr>
      <vt:lpstr>След самолета</vt:lpstr>
      <vt:lpstr>Team QA Trainee  </vt:lpstr>
      <vt:lpstr>Оглавление </vt:lpstr>
      <vt:lpstr>Представление проекта</vt:lpstr>
      <vt:lpstr>Команда и Тестирование </vt:lpstr>
      <vt:lpstr>Спринт 1</vt:lpstr>
      <vt:lpstr>Спринт 2</vt:lpstr>
      <vt:lpstr>Спринт 3-4</vt:lpstr>
      <vt:lpstr>Заключение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Отчет об выполненной работе Team QA Trainee</dc:title>
  <dc:creator>Kostyan _stf</dc:creator>
  <cp:lastModifiedBy>Kostyan _stf</cp:lastModifiedBy>
  <cp:revision>21</cp:revision>
  <dcterms:created xsi:type="dcterms:W3CDTF">2022-07-07T16:22:44Z</dcterms:created>
  <dcterms:modified xsi:type="dcterms:W3CDTF">2022-07-10T12:46:02Z</dcterms:modified>
</cp:coreProperties>
</file>

<file path=docProps/thumbnail.jpeg>
</file>